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30"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9/20/2021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3.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6/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170099"/>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solidFill>
                  <a:schemeClr val="bg1"/>
                </a:solidFill>
              </a:rPr>
              <a:t> </a:t>
            </a: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t>
            </a:r>
            <a:r>
              <a:rPr lang="en-US" sz="2000" dirty="0" smtClean="0">
                <a:solidFill>
                  <a:schemeClr val="bg1"/>
                </a:solidFill>
              </a:rPr>
              <a:t>ABAP</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Data 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12" y="1721316"/>
            <a:ext cx="8412480" cy="473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D67074-ABBF-4F1F-8F04-07B7C002C1DF}"/>
              </a:ext>
            </a:extLst>
          </p:cNvPr>
          <p:cNvSpPr txBox="1"/>
          <p:nvPr/>
        </p:nvSpPr>
        <p:spPr>
          <a:xfrm>
            <a:off x="635900" y="961224"/>
            <a:ext cx="927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10028</TotalTime>
  <Words>1162</Words>
  <Application>Microsoft Office PowerPoint</Application>
  <PresentationFormat>Custom</PresentationFormat>
  <Paragraphs>210</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OIA Scenario - Open Item Analysis</vt:lpstr>
      <vt:lpstr>Articulate Requirement for OIA </vt:lpstr>
      <vt:lpstr>Custom Table for OIA</vt:lpstr>
      <vt:lpstr>Exercise 4 </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2021-09-20T17:30:39Z</dcterms:modified>
</cp:coreProperties>
</file>